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3" r:id="rId8"/>
    <p:sldId id="266" r:id="rId9"/>
    <p:sldId id="267" r:id="rId10"/>
    <p:sldId id="262" r:id="rId11"/>
    <p:sldId id="268" r:id="rId12"/>
    <p:sldId id="261" r:id="rId13"/>
    <p:sldId id="271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5" autoAdjust="0"/>
    <p:restoredTop sz="94660"/>
  </p:normalViewPr>
  <p:slideViewPr>
    <p:cSldViewPr snapToGrid="0">
      <p:cViewPr varScale="1">
        <p:scale>
          <a:sx n="92" d="100"/>
          <a:sy n="92" d="100"/>
        </p:scale>
        <p:origin x="33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7F122-C2C6-161A-EAAE-3AA0D6C76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9053C-9D2B-053A-57BE-E70A8205B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62BAE-3E3D-115A-E936-9E993E5B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1B6FA-34C2-8EFA-BC77-9945A7036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9A3FB-8740-F276-8F57-7936B0259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622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A058-8070-3184-C6C6-8A90896DB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F2D4E7-E90A-8800-0D64-534B3AF80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ECDD7-B070-F9CC-FE7F-508F564E0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F4A29-4C84-C7CA-27B0-643CACED7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06794-552F-C93F-216E-772B94D8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109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970C1A-C3AE-82BB-7BB7-621F1C15E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18EDFC-43A7-91E9-2183-0E406A793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D8913-2A39-15C2-C971-41F201FBF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36FCA-D24E-9BB9-B89D-5B128BCA5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18DBF-9087-D509-3263-16ADBBB75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041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9844-6E3A-6B43-A113-2D9D5EAF9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C1F36-E292-BF30-40C6-F1A60E729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2E9E2-C12C-B06A-5CFA-7DE1621C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1CEB7-E1FF-F3E1-7BBD-5457841E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56DBA-1BB1-768E-F9BF-9ED35129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6142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D411F-F1DC-6FC8-268C-709626C31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342ED-C574-A50E-6024-2F7BAC224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33807-35F5-246E-961F-59966D68B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55A1-4558-5429-5C40-B340623A7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BC635-9347-FF41-0434-D2DFCAF7F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379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8E8CE-4A5B-D828-521C-FBFDC773C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12F4-49F7-E4A1-9D35-2998DC68C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8F848-124A-68B9-B2F3-F32B76954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27F64-E6EB-CB45-1AA1-B9CB91BAF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0DDB9-BF1B-A78A-C84B-DCA383C6F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93B30-3131-75E2-DBF7-BE0A3119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774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EB9A0-D06A-3434-F4D9-3FD73BE37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5D256-0B06-6C7B-805A-5C5AE30AA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16FD44-BD24-76C6-2463-46C0DECF8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886C4-1AF2-5584-CF49-73841A67A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324DEB-DEFB-6CEA-9C18-A1C7552AC4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31D36-1797-CF6A-8584-D94EF9878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17F950-C8F2-5948-E67F-2694B5C5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1FCDD-1EBF-1D06-88A3-63AFCC82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653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39004-7741-87BB-9B38-D21D300B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2226F0-D7E4-170F-AE7F-CA7270530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FC605-F817-0887-6309-C9086D06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6F013-7B30-4D87-7FDE-FFE3B6F5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3995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D1B060-602D-2B1B-E9C8-BCED7A35E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D39EF4-8346-8C61-54F6-83754822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1CC64-E427-3CE3-7F0B-0FB58E65E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323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7C8A-D526-15A9-7284-E8EFB7F9C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14D5A-E3DA-383B-F1C6-AAF2CCDE9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85D19-8941-C402-FE28-D73EBE1AA9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58838-51EF-40E6-7448-AF41FFA63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1973C-243E-4278-6D18-ADB1DA4E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02521-24A3-60C8-CE65-10F54265D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235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2BC35-E141-254B-9962-7D3C38D0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3B694-1269-1C8B-1E9C-6B2312217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91388-480D-D5D7-735B-54318F6C3D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11CE49-9897-826F-9627-8D5AEDF4D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48829-8526-F7CC-E56E-614486864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72C10-85E3-9A44-CDD2-C14DE5D1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12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316C8E-8387-4984-AAF0-263202451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6A759-9727-33D5-BEE3-D8276AE21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C1C89-6740-D54C-99F3-20CB778322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56A81-CA6D-4076-A724-824DC69CB97D}" type="datetimeFigureOut">
              <a:rPr lang="en-IN" smtClean="0"/>
              <a:t>12-05-2025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7B93B-0D9D-DCCB-234A-32F34C4F2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A93EF-348D-771A-105A-563E3339F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CC431-C3DA-43AE-91B2-8E1EA3DC99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827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FE2C9-9F12-CA2D-F8FB-0D5488C7B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2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6451C-BAB6-E57C-2BF0-DFF5FC332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00C02F-0C72-59D4-838C-157202FA0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56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E1EAA0-1BE8-1B06-2803-D370E55C5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91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90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87059-46C6-C609-FB91-D297A87D9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311C0C-9DCE-30E5-4152-95C6BBBFB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24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B77CE6-714E-E833-4103-8952E6B2C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65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CCCAF7-FAF9-BF38-B0F8-3DE7AA0C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71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288DEA-61D5-97C0-D588-576D3FDF5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99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DB08B-F119-4871-D785-D1E151D0B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621792-A299-820D-5FF6-A168FABA4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814" y="0"/>
            <a:ext cx="122668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83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BC9D5-262B-3B6D-DC0A-CAC95516F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CBA5A5-AE9C-5CD1-F489-AAADF87AE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1440"/>
            <a:ext cx="12192000" cy="70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88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76A96-3472-7480-0B3F-6A061C29B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086F52-FB38-EA82-829F-D4E7CCA5B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112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97F2D-1902-AE58-616A-0CADDEAB6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815B92-ABDA-2951-A65B-0446358BA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2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F8F735-EA31-B517-082A-AFA5C55CE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065" y="0"/>
            <a:ext cx="12300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68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AA92F-5B3D-048C-001D-763E59D85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5CD514-5F86-DF6C-5FA4-14A49D32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92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331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9E3360-1C50-BAE0-85BB-414C7499E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2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7B238-D194-0047-23FB-30D27EB4E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151" y="0"/>
            <a:ext cx="12279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17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shravani salaskar</dc:creator>
  <cp:lastModifiedBy>shravani salaskar</cp:lastModifiedBy>
  <cp:revision>1</cp:revision>
  <dcterms:created xsi:type="dcterms:W3CDTF">2025-05-12T13:19:53Z</dcterms:created>
  <dcterms:modified xsi:type="dcterms:W3CDTF">2025-05-12T14:06:17Z</dcterms:modified>
</cp:coreProperties>
</file>

<file path=docProps/thumbnail.jpeg>
</file>